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6" r:id="rId1"/>
  </p:sldMasterIdLst>
  <p:sldIdLst>
    <p:sldId id="256" r:id="rId2"/>
    <p:sldId id="279" r:id="rId3"/>
    <p:sldId id="280" r:id="rId4"/>
    <p:sldId id="281" r:id="rId5"/>
    <p:sldId id="292" r:id="rId6"/>
    <p:sldId id="293" r:id="rId7"/>
    <p:sldId id="291" r:id="rId8"/>
    <p:sldId id="294" r:id="rId9"/>
    <p:sldId id="295" r:id="rId10"/>
    <p:sldId id="296" r:id="rId11"/>
    <p:sldId id="263" r:id="rId12"/>
    <p:sldId id="264" r:id="rId13"/>
    <p:sldId id="265" r:id="rId14"/>
    <p:sldId id="257" r:id="rId15"/>
    <p:sldId id="258" r:id="rId16"/>
    <p:sldId id="261" r:id="rId17"/>
    <p:sldId id="269" r:id="rId18"/>
    <p:sldId id="271" r:id="rId19"/>
    <p:sldId id="272" r:id="rId2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C941"/>
    <a:srgbClr val="93EA77"/>
    <a:srgbClr val="06FF1E"/>
    <a:srgbClr val="FF14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2" autoAdjust="0"/>
    <p:restoredTop sz="94631"/>
  </p:normalViewPr>
  <p:slideViewPr>
    <p:cSldViewPr snapToGrid="0" snapToObjects="1" showGuides="1">
      <p:cViewPr varScale="1">
        <p:scale>
          <a:sx n="92" d="100"/>
          <a:sy n="92" d="100"/>
        </p:scale>
        <p:origin x="217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86357-D1FE-C543-8A42-7897DC563766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DB8BA-BA98-824A-95D0-5E7D4AE719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94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6A164-3E1A-CF4C-BD97-57D117638ADF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604A8-BAD5-8B43-94D1-29882FC92E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05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82F44-8070-BA43-B36B-73B2DFFF3CDF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C3FE2-AC5E-E845-820E-40BE8F28EB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67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AC906-EE85-794A-AC77-71A007F40934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B5CCD-28C5-C645-A419-862C2139C4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241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3BBEC-9EFA-2941-8A44-344AC52FA653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48657-ABDE-5D48-A517-5655F0D0EA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562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090C7-7A21-AC4F-80BA-47FA77B4E8B2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772BB-7E7E-4041-B9C3-BA43C1FA31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61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2DCCB-1B50-E142-9E25-E4A4F918FBE4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27C77-DF9F-B54E-AB8C-180BB31451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996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DB900-7FBC-024A-A0E9-6705FD035AEE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8AC7A-7648-8344-9800-80632341E7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122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647D9-2B56-1944-BA62-7F613A2EA112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05072-BD5D-FA47-8303-AB24E51FB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785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B86D4-1353-B945-9196-FB55288EABF2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5C2BC-AE48-7340-92AC-8B9045E0D2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414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56AA3-A616-144B-9A7F-4019AAEFD0EE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84409-A9A7-8846-B267-F310A442BF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706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6">
                <a:lumMod val="40000"/>
                <a:lumOff val="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D3B69BB-494F-F64D-8BA1-F63D3CFDFD8C}" type="datetime1">
              <a:rPr lang="en-US"/>
              <a:pPr>
                <a:defRPr/>
              </a:pPr>
              <a:t>1/12/21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3F23E69-6DD6-E24A-A2C8-4ABB2782A1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83949" y="6582403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latin typeface="Century Gothic"/>
                <a:cs typeface="Century Gothic"/>
              </a:rPr>
              <a:t>Señorita</a:t>
            </a:r>
            <a:r>
              <a:rPr lang="en-US" sz="1200" dirty="0"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A423C9-8508-7845-8B53-D8508641E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209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C92ACE-2E80-5A47-964E-CE41678F6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35672" y="662483"/>
            <a:ext cx="3872174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</a:t>
            </a:r>
            <a:r>
              <a:rPr lang="en-US" sz="4400" dirty="0"/>
              <a:t> </a:t>
            </a:r>
            <a:r>
              <a:rPr lang="en-US" sz="4400" dirty="0" err="1"/>
              <a:t>ella</a:t>
            </a:r>
            <a:r>
              <a:rPr lang="en-US" sz="4400" dirty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77792" y="4588479"/>
            <a:ext cx="15019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rubia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926815" y="4589083"/>
            <a:ext cx="17903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Ella </a:t>
            </a:r>
            <a:r>
              <a:rPr lang="en-US" sz="4400" dirty="0" err="1"/>
              <a:t>es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4379" y="1545493"/>
            <a:ext cx="1889125" cy="304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58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6B0F0B2-8EDC-9A49-B7E1-405A5D928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34232" y="825216"/>
            <a:ext cx="506030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Cómo</a:t>
            </a:r>
            <a:r>
              <a:rPr lang="en-US" sz="4000" dirty="0"/>
              <a:t> son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57427" y="4537714"/>
            <a:ext cx="2779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inteligentes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1343779" y="4537714"/>
            <a:ext cx="3890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Nosotros</a:t>
            </a:r>
            <a:r>
              <a:rPr lang="en-US" sz="4000" dirty="0"/>
              <a:t> </a:t>
            </a:r>
            <a:r>
              <a:rPr lang="en-US" sz="4000" dirty="0" err="1"/>
              <a:t>somos</a:t>
            </a:r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573" y="1533102"/>
            <a:ext cx="2402238" cy="300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6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51A9DF8-DFC1-3448-8852-985D7E24F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34232" y="825216"/>
            <a:ext cx="506030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Cómo</a:t>
            </a:r>
            <a:r>
              <a:rPr lang="en-US" sz="4000" dirty="0"/>
              <a:t> son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1428" y="4537714"/>
            <a:ext cx="17531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gordos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1536179" y="4537714"/>
            <a:ext cx="3890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Nosotros</a:t>
            </a:r>
            <a:r>
              <a:rPr lang="en-US" sz="4000" dirty="0"/>
              <a:t> </a:t>
            </a:r>
            <a:r>
              <a:rPr lang="en-US" sz="4000" dirty="0" err="1"/>
              <a:t>somos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535" y="1600200"/>
            <a:ext cx="2218123" cy="293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9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23BDC8-E743-B94C-BDF3-E59476591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34232" y="825216"/>
            <a:ext cx="506030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Cómo</a:t>
            </a:r>
            <a:r>
              <a:rPr lang="en-US" sz="4000" dirty="0"/>
              <a:t> son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69856" y="4537714"/>
            <a:ext cx="15246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flacos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1747819" y="4537714"/>
            <a:ext cx="3890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Nosotros</a:t>
            </a:r>
            <a:r>
              <a:rPr lang="en-US" sz="4000" dirty="0"/>
              <a:t> </a:t>
            </a:r>
            <a:r>
              <a:rPr lang="en-US" sz="4000" dirty="0" err="1"/>
              <a:t>somos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2763" y="1606310"/>
            <a:ext cx="703537" cy="2931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4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0FDD1D0-557A-1442-B402-52288E880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133" y="1417638"/>
            <a:ext cx="2903117" cy="31200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5050" y="825216"/>
            <a:ext cx="4318660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Cómo</a:t>
            </a:r>
            <a:r>
              <a:rPr lang="en-US" sz="4000" dirty="0"/>
              <a:t> son </a:t>
            </a:r>
            <a:r>
              <a:rPr lang="en-US" sz="4000" dirty="0" err="1"/>
              <a:t>ellos</a:t>
            </a:r>
            <a:r>
              <a:rPr lang="en-US" sz="40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7692" y="4537714"/>
            <a:ext cx="23231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aburridos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382760" y="4537714"/>
            <a:ext cx="2266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Ellos</a:t>
            </a:r>
            <a:r>
              <a:rPr lang="en-US" sz="4000" dirty="0"/>
              <a:t> son</a:t>
            </a:r>
          </a:p>
        </p:txBody>
      </p:sp>
    </p:spTree>
    <p:extLst>
      <p:ext uri="{BB962C8B-B14F-4D97-AF65-F5344CB8AC3E}">
        <p14:creationId xmlns:p14="http://schemas.microsoft.com/office/powerpoint/2010/main" val="259909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645E10D-8B66-5746-A613-5FF5756CA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5050" y="825216"/>
            <a:ext cx="431866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Cómo</a:t>
            </a:r>
            <a:r>
              <a:rPr lang="en-US" sz="4000" dirty="0"/>
              <a:t> son </a:t>
            </a:r>
            <a:r>
              <a:rPr lang="en-US" sz="4000" dirty="0" err="1"/>
              <a:t>ellos</a:t>
            </a:r>
            <a:r>
              <a:rPr lang="en-US" sz="40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7692" y="4537714"/>
            <a:ext cx="2065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cómicos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382760" y="4537714"/>
            <a:ext cx="2266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Ellos</a:t>
            </a:r>
            <a:r>
              <a:rPr lang="en-US" sz="4000" dirty="0"/>
              <a:t> son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728" y="1417837"/>
            <a:ext cx="1819928" cy="3119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6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F7114E3-D44F-4F4A-8228-CB0CBF90B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5050" y="825216"/>
            <a:ext cx="431866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Cómo</a:t>
            </a:r>
            <a:r>
              <a:rPr lang="en-US" sz="4000" dirty="0"/>
              <a:t> son </a:t>
            </a:r>
            <a:r>
              <a:rPr lang="en-US" sz="4000" dirty="0" err="1"/>
              <a:t>ellos</a:t>
            </a:r>
            <a:r>
              <a:rPr lang="en-US" sz="40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7692" y="4537714"/>
            <a:ext cx="26370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antipáticos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382760" y="4537714"/>
            <a:ext cx="2266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Ellos</a:t>
            </a:r>
            <a:r>
              <a:rPr lang="en-US" sz="4000" dirty="0"/>
              <a:t> son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648" y="1600200"/>
            <a:ext cx="2980087" cy="293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9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231549" y="6430003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latin typeface="Century Gothic"/>
                <a:cs typeface="Century Gothic"/>
              </a:rPr>
              <a:t>Señorita</a:t>
            </a:r>
            <a:r>
              <a:rPr lang="en-US" sz="1200" dirty="0"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D7E7B23-EC52-2D40-9A1D-6E15851DA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5050" y="825216"/>
            <a:ext cx="431866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Cómo</a:t>
            </a:r>
            <a:r>
              <a:rPr lang="en-US" sz="4000" dirty="0"/>
              <a:t> son </a:t>
            </a:r>
            <a:r>
              <a:rPr lang="en-US" sz="4000" dirty="0" err="1"/>
              <a:t>ellas</a:t>
            </a:r>
            <a:r>
              <a:rPr lang="en-US" sz="40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7692" y="4537714"/>
            <a:ext cx="2065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cómicas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382760" y="4537714"/>
            <a:ext cx="2266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Ellas</a:t>
            </a:r>
            <a:r>
              <a:rPr lang="en-US" sz="4000" dirty="0"/>
              <a:t> son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728" y="1417837"/>
            <a:ext cx="1819928" cy="3119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2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4D1765F-5FCE-6C4B-BB2B-4120D119C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5050" y="825216"/>
            <a:ext cx="431866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Cómo</a:t>
            </a:r>
            <a:r>
              <a:rPr lang="en-US" sz="4000" dirty="0"/>
              <a:t> son </a:t>
            </a:r>
            <a:r>
              <a:rPr lang="en-US" sz="4000" dirty="0" err="1"/>
              <a:t>ellas</a:t>
            </a:r>
            <a:r>
              <a:rPr lang="en-US" sz="40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7692" y="4537714"/>
            <a:ext cx="14109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bajas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382760" y="4537714"/>
            <a:ext cx="2266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Ellas</a:t>
            </a:r>
            <a:r>
              <a:rPr lang="en-US" sz="4000" dirty="0"/>
              <a:t> son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645" y="2694128"/>
            <a:ext cx="548093" cy="184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68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A1D102-28B7-9F41-98AE-D7863C93B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5050" y="825216"/>
            <a:ext cx="431866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Cómo</a:t>
            </a:r>
            <a:r>
              <a:rPr lang="en-US" sz="4000" dirty="0"/>
              <a:t> son </a:t>
            </a:r>
            <a:r>
              <a:rPr lang="en-US" sz="4000" dirty="0" err="1"/>
              <a:t>ellas</a:t>
            </a:r>
            <a:r>
              <a:rPr lang="en-US" sz="40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7692" y="4537714"/>
            <a:ext cx="26370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antipáticas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382760" y="4537714"/>
            <a:ext cx="2266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Ellas</a:t>
            </a:r>
            <a:r>
              <a:rPr lang="en-US" sz="4000" dirty="0"/>
              <a:t> son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648" y="1600200"/>
            <a:ext cx="2980087" cy="293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8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D65D278-0633-D945-8EE1-2227B31D7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850" y="1431924"/>
            <a:ext cx="1390650" cy="31565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05125" y="662483"/>
            <a:ext cx="3333264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eres</a:t>
            </a:r>
            <a:r>
              <a:rPr lang="en-US" sz="4400" dirty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6775" y="4588479"/>
            <a:ext cx="19920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atlético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926815" y="4589083"/>
            <a:ext cx="18321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Yo</a:t>
            </a:r>
            <a:r>
              <a:rPr lang="en-US" sz="4400" dirty="0"/>
              <a:t> soy</a:t>
            </a:r>
          </a:p>
        </p:txBody>
      </p:sp>
    </p:spTree>
    <p:extLst>
      <p:ext uri="{BB962C8B-B14F-4D97-AF65-F5344CB8AC3E}">
        <p14:creationId xmlns:p14="http://schemas.microsoft.com/office/powerpoint/2010/main" val="213138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7E939A0-924F-CD49-8CBC-F4B689C84E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05125" y="662483"/>
            <a:ext cx="3333264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eres</a:t>
            </a:r>
            <a:r>
              <a:rPr lang="en-US" sz="4400" dirty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6775" y="4588479"/>
            <a:ext cx="16922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activo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926815" y="4589083"/>
            <a:ext cx="18321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Yo</a:t>
            </a:r>
            <a:r>
              <a:rPr lang="en-US" sz="4400" dirty="0"/>
              <a:t> soy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2002" y="1431924"/>
            <a:ext cx="2789545" cy="315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70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1549" y="6430003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entury Gothic"/>
                <a:cs typeface="Century Gothic"/>
              </a:rPr>
              <a:t>© Jessica Hall (Miss </a:t>
            </a:r>
            <a:r>
              <a:rPr lang="en-US" sz="1200" dirty="0" err="1">
                <a:latin typeface="Century Gothic"/>
                <a:cs typeface="Century Gothic"/>
              </a:rPr>
              <a:t>Señorita</a:t>
            </a:r>
            <a:r>
              <a:rPr lang="en-US" sz="1200" dirty="0">
                <a:latin typeface="Century Gothic"/>
                <a:cs typeface="Century Gothic"/>
              </a:rPr>
              <a:t>) 2014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FD8B25-7C5A-CB4C-BD42-FC3B16D4D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05125" y="662483"/>
            <a:ext cx="3333264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eres</a:t>
            </a:r>
            <a:r>
              <a:rPr lang="en-US" sz="4400" dirty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6775" y="4588479"/>
            <a:ext cx="21741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travieso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926815" y="4589083"/>
            <a:ext cx="18321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Yo</a:t>
            </a:r>
            <a:r>
              <a:rPr lang="en-US" sz="4400" dirty="0"/>
              <a:t> soy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424" y="1431924"/>
            <a:ext cx="4354702" cy="315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3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B04E88C-B7FE-E24E-9CE9-0A2B3BC19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8839" y="662483"/>
            <a:ext cx="3425838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</a:t>
            </a:r>
            <a:r>
              <a:rPr lang="en-US" sz="4400" dirty="0"/>
              <a:t> </a:t>
            </a:r>
            <a:r>
              <a:rPr lang="en-US" sz="4400" dirty="0" err="1"/>
              <a:t>él</a:t>
            </a:r>
            <a:r>
              <a:rPr lang="en-US" sz="4400" dirty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77792" y="4588479"/>
            <a:ext cx="17680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guapo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3387190" y="4589083"/>
            <a:ext cx="1439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Él</a:t>
            </a:r>
            <a:r>
              <a:rPr lang="en-US" sz="4400" dirty="0"/>
              <a:t> </a:t>
            </a:r>
            <a:r>
              <a:rPr lang="en-US" sz="4400" dirty="0" err="1"/>
              <a:t>es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8910" y="1432528"/>
            <a:ext cx="2475729" cy="3156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4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DC043DC-2E2F-974D-98F6-3DF3EBF30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8839" y="662483"/>
            <a:ext cx="3425838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</a:t>
            </a:r>
            <a:r>
              <a:rPr lang="en-US" sz="4400" dirty="0"/>
              <a:t> </a:t>
            </a:r>
            <a:r>
              <a:rPr lang="en-US" sz="4400" dirty="0" err="1"/>
              <a:t>él</a:t>
            </a:r>
            <a:r>
              <a:rPr lang="en-US" sz="4400" dirty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84042" y="4588479"/>
            <a:ext cx="32638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extrovertido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593440" y="4588479"/>
            <a:ext cx="1439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Él</a:t>
            </a:r>
            <a:r>
              <a:rPr lang="en-US" sz="4400" dirty="0"/>
              <a:t> </a:t>
            </a:r>
            <a:r>
              <a:rPr lang="en-US" sz="4400" dirty="0" err="1"/>
              <a:t>es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21" y="1432528"/>
            <a:ext cx="4323108" cy="3156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3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201D390-99AD-C44E-995C-0ED520F3B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8839" y="662483"/>
            <a:ext cx="3425838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</a:t>
            </a:r>
            <a:r>
              <a:rPr lang="en-US" sz="4400" dirty="0"/>
              <a:t> </a:t>
            </a:r>
            <a:r>
              <a:rPr lang="en-US" sz="4400" dirty="0" err="1"/>
              <a:t>él</a:t>
            </a:r>
            <a:r>
              <a:rPr lang="en-US" sz="4400" dirty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77792" y="4588479"/>
            <a:ext cx="21741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travieso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3387190" y="4589083"/>
            <a:ext cx="1439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Él</a:t>
            </a:r>
            <a:r>
              <a:rPr lang="en-US" sz="4400" dirty="0"/>
              <a:t> </a:t>
            </a:r>
            <a:r>
              <a:rPr lang="en-US" sz="4400" dirty="0" err="1"/>
              <a:t>es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424" y="1431924"/>
            <a:ext cx="4354702" cy="315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0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245CC72-C3BE-0E40-A1DF-781E7F7F0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35672" y="662483"/>
            <a:ext cx="3872174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</a:t>
            </a:r>
            <a:r>
              <a:rPr lang="en-US" sz="4400" dirty="0"/>
              <a:t> </a:t>
            </a:r>
            <a:r>
              <a:rPr lang="en-US" sz="4400" dirty="0" err="1"/>
              <a:t>ella</a:t>
            </a:r>
            <a:r>
              <a:rPr lang="en-US" sz="4400" dirty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63361" y="4588479"/>
            <a:ext cx="23885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perezosa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926815" y="4589083"/>
            <a:ext cx="18782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Ella </a:t>
            </a:r>
            <a:r>
              <a:rPr lang="en-US" sz="4400" dirty="0" err="1"/>
              <a:t>es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151" y="1431924"/>
            <a:ext cx="5513248" cy="315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7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9348A2B-57D9-F84C-A3D2-423AAD08E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9131300" cy="684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35672" y="662483"/>
            <a:ext cx="3872174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</a:t>
            </a:r>
            <a:r>
              <a:rPr lang="en-US" sz="4400" dirty="0"/>
              <a:t> </a:t>
            </a:r>
            <a:r>
              <a:rPr lang="en-US" sz="4400" dirty="0" err="1"/>
              <a:t>ella</a:t>
            </a:r>
            <a:r>
              <a:rPr lang="en-US" sz="4400" dirty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77792" y="4588479"/>
            <a:ext cx="30398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trabajadora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926815" y="4589083"/>
            <a:ext cx="17903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Ella </a:t>
            </a:r>
            <a:r>
              <a:rPr lang="en-US" sz="4400" dirty="0" err="1"/>
              <a:t>es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4302" y="1431924"/>
            <a:ext cx="1964945" cy="315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</TotalTime>
  <Words>165</Words>
  <Application>Microsoft Macintosh PowerPoint</Application>
  <PresentationFormat>On-screen Show (4:3)</PresentationFormat>
  <Paragraphs>57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ＭＳ Ｐゴシック</vt:lpstr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Jessica Hall</dc:creator>
  <cp:lastModifiedBy>Jessica Hall</cp:lastModifiedBy>
  <cp:revision>35</cp:revision>
  <dcterms:created xsi:type="dcterms:W3CDTF">2012-09-30T16:49:25Z</dcterms:created>
  <dcterms:modified xsi:type="dcterms:W3CDTF">2021-01-12T22:24:36Z</dcterms:modified>
</cp:coreProperties>
</file>